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ko-Viljanen Erika" userId="33f70618-a4f1-450d-baf6-ef380d59b316" providerId="ADAL" clId="{F260C1BC-0625-4031-A0F1-A059600E8E4A}"/>
    <pc:docChg chg="custSel modSld">
      <pc:chgData name="Tarko-Viljanen Erika" userId="33f70618-a4f1-450d-baf6-ef380d59b316" providerId="ADAL" clId="{F260C1BC-0625-4031-A0F1-A059600E8E4A}" dt="2024-05-30T06:26:46.374" v="28" actId="14100"/>
      <pc:docMkLst>
        <pc:docMk/>
      </pc:docMkLst>
      <pc:sldChg chg="addSp delSp modSp mod">
        <pc:chgData name="Tarko-Viljanen Erika" userId="33f70618-a4f1-450d-baf6-ef380d59b316" providerId="ADAL" clId="{F260C1BC-0625-4031-A0F1-A059600E8E4A}" dt="2024-05-30T06:26:46.374" v="28" actId="14100"/>
        <pc:sldMkLst>
          <pc:docMk/>
          <pc:sldMk cId="735464230" sldId="256"/>
        </pc:sldMkLst>
        <pc:picChg chg="add del mod">
          <ac:chgData name="Tarko-Viljanen Erika" userId="33f70618-a4f1-450d-baf6-ef380d59b316" providerId="ADAL" clId="{F260C1BC-0625-4031-A0F1-A059600E8E4A}" dt="2024-05-30T06:18:32.223" v="21" actId="478"/>
          <ac:picMkLst>
            <pc:docMk/>
            <pc:sldMk cId="735464230" sldId="256"/>
            <ac:picMk id="6" creationId="{E8E56E1D-B9BD-7083-D378-445015E60BB4}"/>
          </ac:picMkLst>
        </pc:picChg>
        <pc:picChg chg="add del mod">
          <ac:chgData name="Tarko-Viljanen Erika" userId="33f70618-a4f1-450d-baf6-ef380d59b316" providerId="ADAL" clId="{F260C1BC-0625-4031-A0F1-A059600E8E4A}" dt="2024-05-30T05:58:00.426" v="7" actId="478"/>
          <ac:picMkLst>
            <pc:docMk/>
            <pc:sldMk cId="735464230" sldId="256"/>
            <ac:picMk id="6" creationId="{FBCC80AF-AE28-BA4C-34F6-2206B172D14A}"/>
          </ac:picMkLst>
        </pc:picChg>
        <pc:picChg chg="add del mod">
          <ac:chgData name="Tarko-Viljanen Erika" userId="33f70618-a4f1-450d-baf6-ef380d59b316" providerId="ADAL" clId="{F260C1BC-0625-4031-A0F1-A059600E8E4A}" dt="2024-05-30T06:18:04.082" v="15" actId="478"/>
          <ac:picMkLst>
            <pc:docMk/>
            <pc:sldMk cId="735464230" sldId="256"/>
            <ac:picMk id="8" creationId="{0F545E5E-D3D0-7319-576A-9D74A1D78F4F}"/>
          </ac:picMkLst>
        </pc:picChg>
        <pc:picChg chg="add mod">
          <ac:chgData name="Tarko-Viljanen Erika" userId="33f70618-a4f1-450d-baf6-ef380d59b316" providerId="ADAL" clId="{F260C1BC-0625-4031-A0F1-A059600E8E4A}" dt="2024-05-30T06:26:46.374" v="28" actId="14100"/>
          <ac:picMkLst>
            <pc:docMk/>
            <pc:sldMk cId="735464230" sldId="256"/>
            <ac:picMk id="9" creationId="{2F77E929-FDBB-13C3-4B5F-45C26A736396}"/>
          </ac:picMkLst>
        </pc:picChg>
        <pc:picChg chg="del">
          <ac:chgData name="Tarko-Viljanen Erika" userId="33f70618-a4f1-450d-baf6-ef380d59b316" providerId="ADAL" clId="{F260C1BC-0625-4031-A0F1-A059600E8E4A}" dt="2024-05-30T05:55:53.424" v="0" actId="478"/>
          <ac:picMkLst>
            <pc:docMk/>
            <pc:sldMk cId="735464230" sldId="256"/>
            <ac:picMk id="9" creationId="{FE964C6C-0A20-491F-0E28-819782FF13C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ECBDFD-E693-34D1-5EF7-74BF88148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CEE22AB-871F-9AA0-C163-30A92852A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EF0752-22B2-EEE3-8DE1-554B98AA6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71DE9F-65F3-FE8D-744A-B5992309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8FA983-22C4-6BA6-5B54-95B7ED9C8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145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7B7FF1-D5BC-B8A9-24B3-6F71841E3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D3AA969-375E-2914-D49A-312E43386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77D3EE-FB91-5974-79DF-E8FCE7A3C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107F07-249F-268E-9767-8E79D011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2A503B-F475-366C-2B1C-11978E99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18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872A7AC-2F1F-FF3A-72A0-33E1228630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9BCEF86-4CF9-9C03-D388-D053C6011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79A92D-1ECB-F823-F68A-BF3596090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2EF7E28-BF70-FB07-6238-378AF699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3329B7-4687-24AE-2C55-B645D3308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7219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DD8BD4-2848-4BDD-5AE9-6EFDDAA4F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42553F-A099-CD97-C502-FF0AC05C2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68980D7-A7D5-AA89-8F7D-6E6088758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565F117-CDAF-4145-3389-BA2F42A5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871DEE-1EE8-FA08-113A-C10EBE74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804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9614AF-C175-15EF-A8B2-95C79424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B0A80D1-63E0-A2F3-56AD-12108DC84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01E4C6-0F9A-E680-951B-BE49E72D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883268-D5C0-D5ED-CC18-117B05993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9878813-A0BB-6E42-E8E3-CF868179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3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18B0D7-A137-84B3-12A0-D3016AEC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97D8B6-C506-5EA9-8A68-CBEDD3924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0B5B943-CBE9-FF0A-5922-C586941EC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D819187-0E96-2246-13F6-0495804DE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B68A6B5-CD0F-AADF-3F05-AC0CDDD08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A5C620-668C-3AAF-3DBD-244A588D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43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ECA80D-BE24-B86B-E271-8E01A0AFF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2368893-9AF2-D5F7-5F4E-84B8B9BCB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529A2C-6544-295D-5D88-74249914D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06126A3-F991-DEA4-D372-917ACD4E1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1B8EB6C-84DB-E070-6AE6-4D0FA4A32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3C92BE8-DA46-8AC5-1DA6-F1A093D6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02AE4A3-2DAF-A415-C3F0-876A5EDCD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C28E9B8-CF47-83DC-0E99-8BCA2331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99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059E62-A084-DEDD-F5BB-379791BEF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BB7680-D850-8438-9B14-D4D2009A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0F7E8B-F6C1-7298-58DA-F77C0552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C911851-0ADE-4081-932C-483A89C1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55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D509D49-9D8F-F8D8-4039-8117C5FB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2CE5036-3FE6-7713-C1B2-685A06C3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3085456-338D-D6E2-FEC7-50EF1844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263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747376-FCE9-8522-62E1-D0082CC89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ED6B89-0E96-A71F-D12F-1991E9DBA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92DAC7D-4BCE-F795-6522-78271DF2E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7345BC-AEE0-E77A-35F0-DD24B552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BA169A-1AB9-86E2-7C9D-2BC27E0E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ACDC567-1EF0-D325-1340-E1F388AE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362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B26C07-3200-5AB5-7B57-FD9F59DD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DBDAF41-759A-D50A-DD51-44EE045B0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1F1FF48-F07A-C933-A1DA-DE0D241C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261E8A9-135C-31BD-A59C-02187AB2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6EB14D5-10A7-F98D-A66C-EC85CBBC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6E1AE8D-CDBE-A32E-0BE8-D3A91069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382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CDF4768-38F1-513F-1244-F1FB89E2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B9E2F6-A10B-9A64-F3BF-CACBF23A8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1D9196D-729E-BF78-C478-FC39BBC05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D9B694-7D8B-43CD-98A8-65A556447356}" type="datetimeFigureOut">
              <a:rPr lang="fi-FI" smtClean="0"/>
              <a:t>30.5.2024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6C40FC-FE45-AD32-CFA7-A34D3C88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DC07C8-550F-0C4C-442D-1797B8D86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68CE59-0C8A-4FE2-BEBC-5E7DC2BB0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170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Rectangle 1221">
            <a:extLst>
              <a:ext uri="{FF2B5EF4-FFF2-40B4-BE49-F238E27FC236}">
                <a16:creationId xmlns:a16="http://schemas.microsoft.com/office/drawing/2014/main" id="{E973D766-973B-3C12-0569-96A95C649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956463" y="-377537"/>
            <a:ext cx="6857999" cy="7613075"/>
          </a:xfrm>
          <a:prstGeom prst="rect">
            <a:avLst/>
          </a:prstGeom>
          <a:gradFill>
            <a:gsLst>
              <a:gs pos="0">
                <a:schemeClr val="accent2"/>
              </a:gs>
              <a:gs pos="93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Rectangle 1223">
            <a:extLst>
              <a:ext uri="{FF2B5EF4-FFF2-40B4-BE49-F238E27FC236}">
                <a16:creationId xmlns:a16="http://schemas.microsoft.com/office/drawing/2014/main" id="{E8E591E8-7630-9132-3ED4-89AF19D9B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295396" y="-34425"/>
            <a:ext cx="6850175" cy="69430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32000">
                <a:schemeClr val="accent5">
                  <a:alpha val="0"/>
                </a:schemeClr>
              </a:gs>
            </a:gsLst>
            <a:lin ang="19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Rectangle 1225">
            <a:extLst>
              <a:ext uri="{FF2B5EF4-FFF2-40B4-BE49-F238E27FC236}">
                <a16:creationId xmlns:a16="http://schemas.microsoft.com/office/drawing/2014/main" id="{0A2E0BE2-782B-0F37-B52B-EF37A5375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6873" y="-6922"/>
            <a:ext cx="2391306" cy="6888025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48000">
                <a:schemeClr val="accent5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>
            <a:extLst>
              <a:ext uri="{FF2B5EF4-FFF2-40B4-BE49-F238E27FC236}">
                <a16:creationId xmlns:a16="http://schemas.microsoft.com/office/drawing/2014/main" id="{0B1D1AB0-473A-F281-C966-8F0B17091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86157" y="-1211410"/>
            <a:ext cx="5198610" cy="7613076"/>
          </a:xfrm>
          <a:prstGeom prst="rect">
            <a:avLst/>
          </a:prstGeom>
          <a:gradFill flip="none" rotWithShape="1">
            <a:gsLst>
              <a:gs pos="2000">
                <a:schemeClr val="accent5">
                  <a:lumMod val="60000"/>
                  <a:lumOff val="40000"/>
                  <a:alpha val="68000"/>
                </a:schemeClr>
              </a:gs>
              <a:gs pos="48000">
                <a:schemeClr val="accent5">
                  <a:lumMod val="60000"/>
                  <a:lumOff val="40000"/>
                  <a:alpha val="0"/>
                </a:schemeClr>
              </a:gs>
            </a:gsLst>
            <a:lin ang="18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9F39C97-6DB9-6E42-3A3C-73CF81522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7883" y="1536180"/>
            <a:ext cx="4782084" cy="2085740"/>
          </a:xfrm>
        </p:spPr>
        <p:txBody>
          <a:bodyPr>
            <a:normAutofit/>
          </a:bodyPr>
          <a:lstStyle/>
          <a:p>
            <a:endParaRPr lang="fi-FI" sz="4000" dirty="0">
              <a:solidFill>
                <a:srgbClr val="FFFFFF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B7C450B-EC30-6055-56A5-BF36059C8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7883" y="3793825"/>
            <a:ext cx="4782084" cy="1400607"/>
          </a:xfrm>
        </p:spPr>
        <p:txBody>
          <a:bodyPr>
            <a:normAutofit/>
          </a:bodyPr>
          <a:lstStyle/>
          <a:p>
            <a:endParaRPr lang="fi-FI" sz="2000" dirty="0">
              <a:solidFill>
                <a:srgbClr val="FFFFFF"/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B072469-434E-4E21-AD03-3FF89CC73D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282" r="1" b="1697"/>
          <a:stretch/>
        </p:blipFill>
        <p:spPr>
          <a:xfrm>
            <a:off x="994702" y="821176"/>
            <a:ext cx="2180138" cy="1636260"/>
          </a:xfrm>
          <a:prstGeom prst="rect">
            <a:avLst/>
          </a:prstGeom>
        </p:spPr>
      </p:pic>
      <p:pic>
        <p:nvPicPr>
          <p:cNvPr id="1026" name="Picture 2" descr="Graafinen, Tausta, Orvokki, Pääsiäinen">
            <a:extLst>
              <a:ext uri="{FF2B5EF4-FFF2-40B4-BE49-F238E27FC236}">
                <a16:creationId xmlns:a16="http://schemas.microsoft.com/office/drawing/2014/main" id="{CAA629E3-9119-392A-C9E7-C37CCB5F1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1" r="-2" b="7027"/>
          <a:stretch/>
        </p:blipFill>
        <p:spPr bwMode="auto">
          <a:xfrm>
            <a:off x="20" y="3219450"/>
            <a:ext cx="4578905" cy="363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2F77E929-FDBB-13C3-4B5F-45C26A7363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474" y="546755"/>
            <a:ext cx="6603966" cy="582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46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Tarko-Viljanen Erika</dc:creator>
  <cp:lastModifiedBy>Tarko-Viljanen Erika</cp:lastModifiedBy>
  <cp:revision>1</cp:revision>
  <dcterms:created xsi:type="dcterms:W3CDTF">2024-05-26T16:39:32Z</dcterms:created>
  <dcterms:modified xsi:type="dcterms:W3CDTF">2024-05-30T06:26:48Z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14aa28-8067-4004-849a-93ab903c078e_Enabled">
    <vt:lpwstr>true</vt:lpwstr>
  </property>
  <property fmtid="{D5CDD505-2E9C-101B-9397-08002B2CF9AE}" pid="3" name="MSIP_Label_f914aa28-8067-4004-849a-93ab903c078e_SetDate">
    <vt:lpwstr>2024-05-26T17:14:54Z</vt:lpwstr>
  </property>
  <property fmtid="{D5CDD505-2E9C-101B-9397-08002B2CF9AE}" pid="4" name="MSIP_Label_f914aa28-8067-4004-849a-93ab903c078e_Method">
    <vt:lpwstr>Standard</vt:lpwstr>
  </property>
  <property fmtid="{D5CDD505-2E9C-101B-9397-08002B2CF9AE}" pid="5" name="MSIP_Label_f914aa28-8067-4004-849a-93ab903c078e_Name">
    <vt:lpwstr>f914aa28-8067-4004-849a-93ab903c078e</vt:lpwstr>
  </property>
  <property fmtid="{D5CDD505-2E9C-101B-9397-08002B2CF9AE}" pid="6" name="MSIP_Label_f914aa28-8067-4004-849a-93ab903c078e_SiteId">
    <vt:lpwstr>ae6e7baa-e1bf-4ef0-92a1-4eb28ec805c0</vt:lpwstr>
  </property>
  <property fmtid="{D5CDD505-2E9C-101B-9397-08002B2CF9AE}" pid="7" name="MSIP_Label_f914aa28-8067-4004-849a-93ab903c078e_ActionId">
    <vt:lpwstr>37ff3657-a09a-46f9-89dc-19a5f02d2f21</vt:lpwstr>
  </property>
  <property fmtid="{D5CDD505-2E9C-101B-9397-08002B2CF9AE}" pid="8" name="MSIP_Label_f914aa28-8067-4004-849a-93ab903c078e_ContentBits">
    <vt:lpwstr>0</vt:lpwstr>
  </property>
</Properties>
</file>